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91" r:id="rId3"/>
    <p:sldId id="408" r:id="rId4"/>
    <p:sldId id="409" r:id="rId5"/>
    <p:sldId id="410" r:id="rId6"/>
    <p:sldId id="413" r:id="rId7"/>
    <p:sldId id="411" r:id="rId8"/>
    <p:sldId id="412" r:id="rId9"/>
    <p:sldId id="414" r:id="rId10"/>
    <p:sldId id="416" r:id="rId11"/>
    <p:sldId id="346" r:id="rId12"/>
    <p:sldId id="348" r:id="rId13"/>
    <p:sldId id="4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9E4"/>
    <a:srgbClr val="7BA7D3"/>
    <a:srgbClr val="3D7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365F6-89E1-4F14-BBDF-3B56A5B6BD39}" v="123" dt="2024-12-19T17:51:51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552" autoAdjust="0"/>
  </p:normalViewPr>
  <p:slideViewPr>
    <p:cSldViewPr snapToGrid="0">
      <p:cViewPr varScale="1">
        <p:scale>
          <a:sx n="101" d="100"/>
          <a:sy n="101" d="100"/>
        </p:scale>
        <p:origin x="79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uff" userId="1ac00f76-ff47-4288-bc4a-c21d8a947610" providerId="ADAL" clId="{D21365F6-89E1-4F14-BBDF-3B56A5B6BD39}"/>
    <pc:docChg chg="undo redo custSel addSld delSld modSld">
      <pc:chgData name="David Huff" userId="1ac00f76-ff47-4288-bc4a-c21d8a947610" providerId="ADAL" clId="{D21365F6-89E1-4F14-BBDF-3B56A5B6BD39}" dt="2024-12-19T17:13:00.210" v="2065" actId="20577"/>
      <pc:docMkLst>
        <pc:docMk/>
      </pc:docMkLst>
      <pc:sldChg chg="addSp delSp modSp mod setBg">
        <pc:chgData name="David Huff" userId="1ac00f76-ff47-4288-bc4a-c21d8a947610" providerId="ADAL" clId="{D21365F6-89E1-4F14-BBDF-3B56A5B6BD39}" dt="2024-12-19T15:24:15.617" v="122" actId="113"/>
        <pc:sldMkLst>
          <pc:docMk/>
          <pc:sldMk cId="3611211958" sldId="256"/>
        </pc:sldMkLst>
        <pc:spChg chg="mod">
          <ac:chgData name="David Huff" userId="1ac00f76-ff47-4288-bc4a-c21d8a947610" providerId="ADAL" clId="{D21365F6-89E1-4F14-BBDF-3B56A5B6BD39}" dt="2024-12-19T15:24:15.617" v="122" actId="113"/>
          <ac:spMkLst>
            <pc:docMk/>
            <pc:sldMk cId="3611211958" sldId="256"/>
            <ac:spMk id="2" creationId="{00000000-0000-0000-0000-000000000000}"/>
          </ac:spMkLst>
        </pc:spChg>
        <pc:spChg chg="mod">
          <ac:chgData name="David Huff" userId="1ac00f76-ff47-4288-bc4a-c21d8a947610" providerId="ADAL" clId="{D21365F6-89E1-4F14-BBDF-3B56A5B6BD39}" dt="2024-12-19T15:24:02.694" v="120" actId="26606"/>
          <ac:spMkLst>
            <pc:docMk/>
            <pc:sldMk cId="3611211958" sldId="256"/>
            <ac:spMk id="3" creationId="{00000000-0000-0000-0000-000000000000}"/>
          </ac:spMkLst>
        </pc:spChg>
        <pc:spChg chg="add">
          <ac:chgData name="David Huff" userId="1ac00f76-ff47-4288-bc4a-c21d8a947610" providerId="ADAL" clId="{D21365F6-89E1-4F14-BBDF-3B56A5B6BD39}" dt="2024-12-19T15:24:02.694" v="120" actId="26606"/>
          <ac:spMkLst>
            <pc:docMk/>
            <pc:sldMk cId="3611211958" sldId="256"/>
            <ac:spMk id="25" creationId="{E18F6E8B-15ED-43C7-94BA-91549A651C73}"/>
          </ac:spMkLst>
        </pc:spChg>
        <pc:spChg chg="add">
          <ac:chgData name="David Huff" userId="1ac00f76-ff47-4288-bc4a-c21d8a947610" providerId="ADAL" clId="{D21365F6-89E1-4F14-BBDF-3B56A5B6BD39}" dt="2024-12-19T15:24:02.694" v="120" actId="26606"/>
          <ac:spMkLst>
            <pc:docMk/>
            <pc:sldMk cId="3611211958" sldId="256"/>
            <ac:spMk id="32" creationId="{B81933D1-5615-42C7-9C0B-4EB7105CCE2D}"/>
          </ac:spMkLst>
        </pc:spChg>
        <pc:spChg chg="add">
          <ac:chgData name="David Huff" userId="1ac00f76-ff47-4288-bc4a-c21d8a947610" providerId="ADAL" clId="{D21365F6-89E1-4F14-BBDF-3B56A5B6BD39}" dt="2024-12-19T15:24:02.694" v="120" actId="26606"/>
          <ac:spMkLst>
            <pc:docMk/>
            <pc:sldMk cId="3611211958" sldId="256"/>
            <ac:spMk id="34" creationId="{B089A89A-1E9C-4761-9DFF-53C275FBF870}"/>
          </ac:spMkLst>
        </pc:spChg>
        <pc:spChg chg="add">
          <ac:chgData name="David Huff" userId="1ac00f76-ff47-4288-bc4a-c21d8a947610" providerId="ADAL" clId="{D21365F6-89E1-4F14-BBDF-3B56A5B6BD39}" dt="2024-12-19T15:24:02.694" v="120" actId="26606"/>
          <ac:spMkLst>
            <pc:docMk/>
            <pc:sldMk cId="3611211958" sldId="256"/>
            <ac:spMk id="36" creationId="{19C9EAEA-39D0-4B0E-A0EB-51E7B26740B1}"/>
          </ac:spMkLst>
        </pc:spChg>
        <pc:grpChg chg="add">
          <ac:chgData name="David Huff" userId="1ac00f76-ff47-4288-bc4a-c21d8a947610" providerId="ADAL" clId="{D21365F6-89E1-4F14-BBDF-3B56A5B6BD39}" dt="2024-12-19T15:24:02.694" v="120" actId="26606"/>
          <ac:grpSpMkLst>
            <pc:docMk/>
            <pc:sldMk cId="3611211958" sldId="256"/>
            <ac:grpSpMk id="27" creationId="{032D8612-31EB-44CF-A1D0-14FD4C705424}"/>
          </ac:grpSpMkLst>
        </pc:grpChg>
        <pc:picChg chg="del">
          <ac:chgData name="David Huff" userId="1ac00f76-ff47-4288-bc4a-c21d8a947610" providerId="ADAL" clId="{D21365F6-89E1-4F14-BBDF-3B56A5B6BD39}" dt="2024-12-19T15:20:12.202" v="0" actId="478"/>
          <ac:picMkLst>
            <pc:docMk/>
            <pc:sldMk cId="3611211958" sldId="256"/>
            <ac:picMk id="4" creationId="{F1FCD37C-DFA3-2BC3-A692-DC8374666909}"/>
          </ac:picMkLst>
        </pc:picChg>
        <pc:picChg chg="add del mod">
          <ac:chgData name="David Huff" userId="1ac00f76-ff47-4288-bc4a-c21d8a947610" providerId="ADAL" clId="{D21365F6-89E1-4F14-BBDF-3B56A5B6BD39}" dt="2024-12-19T15:21:27.659" v="8" actId="478"/>
          <ac:picMkLst>
            <pc:docMk/>
            <pc:sldMk cId="3611211958" sldId="256"/>
            <ac:picMk id="6" creationId="{838F116C-5E7C-D48E-51FA-C67D873004BE}"/>
          </ac:picMkLst>
        </pc:picChg>
        <pc:picChg chg="add mod">
          <ac:chgData name="David Huff" userId="1ac00f76-ff47-4288-bc4a-c21d8a947610" providerId="ADAL" clId="{D21365F6-89E1-4F14-BBDF-3B56A5B6BD39}" dt="2024-12-19T15:24:02.694" v="120" actId="26606"/>
          <ac:picMkLst>
            <pc:docMk/>
            <pc:sldMk cId="3611211958" sldId="256"/>
            <ac:picMk id="7" creationId="{8E8626B6-A1BB-7DEA-F4F4-7B72AD362488}"/>
          </ac:picMkLst>
        </pc:picChg>
        <pc:picChg chg="mod ord">
          <ac:chgData name="David Huff" userId="1ac00f76-ff47-4288-bc4a-c21d8a947610" providerId="ADAL" clId="{D21365F6-89E1-4F14-BBDF-3B56A5B6BD39}" dt="2024-12-19T15:24:02.694" v="120" actId="26606"/>
          <ac:picMkLst>
            <pc:docMk/>
            <pc:sldMk cId="3611211958" sldId="256"/>
            <ac:picMk id="20" creationId="{8A3BE3EC-CA3A-4ED6-B17D-F2BAD399385B}"/>
          </ac:picMkLst>
        </pc:picChg>
        <pc:picChg chg="del">
          <ac:chgData name="David Huff" userId="1ac00f76-ff47-4288-bc4a-c21d8a947610" providerId="ADAL" clId="{D21365F6-89E1-4F14-BBDF-3B56A5B6BD39}" dt="2024-12-19T15:20:12.834" v="1" actId="478"/>
          <ac:picMkLst>
            <pc:docMk/>
            <pc:sldMk cId="3611211958" sldId="256"/>
            <ac:picMk id="1026" creationId="{1F745017-6F66-412D-8EA1-0885CD8AEAEA}"/>
          </ac:picMkLst>
        </pc:picChg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3827883694" sldId="339"/>
        </pc:sldMkLst>
      </pc:sldChg>
      <pc:sldChg chg="modSp mod">
        <pc:chgData name="David Huff" userId="1ac00f76-ff47-4288-bc4a-c21d8a947610" providerId="ADAL" clId="{D21365F6-89E1-4F14-BBDF-3B56A5B6BD39}" dt="2024-12-19T16:38:30.196" v="2064" actId="27636"/>
        <pc:sldMkLst>
          <pc:docMk/>
          <pc:sldMk cId="1104100932" sldId="348"/>
        </pc:sldMkLst>
        <pc:spChg chg="mod">
          <ac:chgData name="David Huff" userId="1ac00f76-ff47-4288-bc4a-c21d8a947610" providerId="ADAL" clId="{D21365F6-89E1-4F14-BBDF-3B56A5B6BD39}" dt="2024-12-19T16:38:30.196" v="2064" actId="27636"/>
          <ac:spMkLst>
            <pc:docMk/>
            <pc:sldMk cId="1104100932" sldId="348"/>
            <ac:spMk id="3" creationId="{3FB13C45-BF78-59AB-4FB5-5C13B48E9969}"/>
          </ac:spMkLst>
        </pc:spChg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3431636373" sldId="377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3809355644" sldId="378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661861552" sldId="390"/>
        </pc:sldMkLst>
      </pc:sldChg>
      <pc:sldChg chg="modSp mod">
        <pc:chgData name="David Huff" userId="1ac00f76-ff47-4288-bc4a-c21d8a947610" providerId="ADAL" clId="{D21365F6-89E1-4F14-BBDF-3B56A5B6BD39}" dt="2024-12-19T15:28:49.584" v="374" actId="27636"/>
        <pc:sldMkLst>
          <pc:docMk/>
          <pc:sldMk cId="1315069980" sldId="391"/>
        </pc:sldMkLst>
        <pc:spChg chg="mod">
          <ac:chgData name="David Huff" userId="1ac00f76-ff47-4288-bc4a-c21d8a947610" providerId="ADAL" clId="{D21365F6-89E1-4F14-BBDF-3B56A5B6BD39}" dt="2024-12-19T15:24:30.503" v="128" actId="20577"/>
          <ac:spMkLst>
            <pc:docMk/>
            <pc:sldMk cId="1315069980" sldId="391"/>
            <ac:spMk id="2" creationId="{3B07EBFE-27A4-3D8F-A01E-1BDD35C18B03}"/>
          </ac:spMkLst>
        </pc:spChg>
        <pc:spChg chg="mod">
          <ac:chgData name="David Huff" userId="1ac00f76-ff47-4288-bc4a-c21d8a947610" providerId="ADAL" clId="{D21365F6-89E1-4F14-BBDF-3B56A5B6BD39}" dt="2024-12-19T15:28:49.584" v="374" actId="27636"/>
          <ac:spMkLst>
            <pc:docMk/>
            <pc:sldMk cId="1315069980" sldId="391"/>
            <ac:spMk id="3" creationId="{6C87DD83-BCB9-712A-FC67-2D1808207DBC}"/>
          </ac:spMkLst>
        </pc:spChg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1388511006" sldId="392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2505422957" sldId="393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2766993626" sldId="394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2973725231" sldId="395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2687917064" sldId="396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1940275170" sldId="397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1926817088" sldId="398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1730145719" sldId="399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913000391" sldId="400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2778210164" sldId="401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847295951" sldId="402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1070014974" sldId="403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4239958306" sldId="404"/>
        </pc:sldMkLst>
      </pc:sldChg>
      <pc:sldChg chg="del">
        <pc:chgData name="David Huff" userId="1ac00f76-ff47-4288-bc4a-c21d8a947610" providerId="ADAL" clId="{D21365F6-89E1-4F14-BBDF-3B56A5B6BD39}" dt="2024-12-19T16:13:33.556" v="1475" actId="47"/>
        <pc:sldMkLst>
          <pc:docMk/>
          <pc:sldMk cId="2880940719" sldId="407"/>
        </pc:sldMkLst>
      </pc:sldChg>
      <pc:sldChg chg="addSp delSp modSp new mod">
        <pc:chgData name="David Huff" userId="1ac00f76-ff47-4288-bc4a-c21d8a947610" providerId="ADAL" clId="{D21365F6-89E1-4F14-BBDF-3B56A5B6BD39}" dt="2024-12-19T15:31:35.941" v="408" actId="1076"/>
        <pc:sldMkLst>
          <pc:docMk/>
          <pc:sldMk cId="2143567340" sldId="408"/>
        </pc:sldMkLst>
        <pc:spChg chg="mod">
          <ac:chgData name="David Huff" userId="1ac00f76-ff47-4288-bc4a-c21d8a947610" providerId="ADAL" clId="{D21365F6-89E1-4F14-BBDF-3B56A5B6BD39}" dt="2024-12-19T15:31:11.952" v="404" actId="20577"/>
          <ac:spMkLst>
            <pc:docMk/>
            <pc:sldMk cId="2143567340" sldId="408"/>
            <ac:spMk id="2" creationId="{A83FEC58-3F83-067F-9291-1A8188154BD0}"/>
          </ac:spMkLst>
        </pc:spChg>
        <pc:spChg chg="del">
          <ac:chgData name="David Huff" userId="1ac00f76-ff47-4288-bc4a-c21d8a947610" providerId="ADAL" clId="{D21365F6-89E1-4F14-BBDF-3B56A5B6BD39}" dt="2024-12-19T15:31:16.056" v="405" actId="478"/>
          <ac:spMkLst>
            <pc:docMk/>
            <pc:sldMk cId="2143567340" sldId="408"/>
            <ac:spMk id="3" creationId="{9E6B3998-0C4F-0D98-6535-95741AFBDBDE}"/>
          </ac:spMkLst>
        </pc:spChg>
        <pc:picChg chg="add mod">
          <ac:chgData name="David Huff" userId="1ac00f76-ff47-4288-bc4a-c21d8a947610" providerId="ADAL" clId="{D21365F6-89E1-4F14-BBDF-3B56A5B6BD39}" dt="2024-12-19T15:31:35.941" v="408" actId="1076"/>
          <ac:picMkLst>
            <pc:docMk/>
            <pc:sldMk cId="2143567340" sldId="408"/>
            <ac:picMk id="5" creationId="{7AC89E99-D202-6EA7-F116-FD696FB7B30C}"/>
          </ac:picMkLst>
        </pc:picChg>
      </pc:sldChg>
      <pc:sldChg chg="modSp new mod">
        <pc:chgData name="David Huff" userId="1ac00f76-ff47-4288-bc4a-c21d8a947610" providerId="ADAL" clId="{D21365F6-89E1-4F14-BBDF-3B56A5B6BD39}" dt="2024-12-19T15:38:03.655" v="608" actId="113"/>
        <pc:sldMkLst>
          <pc:docMk/>
          <pc:sldMk cId="1670846230" sldId="409"/>
        </pc:sldMkLst>
        <pc:spChg chg="mod">
          <ac:chgData name="David Huff" userId="1ac00f76-ff47-4288-bc4a-c21d8a947610" providerId="ADAL" clId="{D21365F6-89E1-4F14-BBDF-3B56A5B6BD39}" dt="2024-12-19T15:34:58.325" v="528" actId="20577"/>
          <ac:spMkLst>
            <pc:docMk/>
            <pc:sldMk cId="1670846230" sldId="409"/>
            <ac:spMk id="2" creationId="{373282DB-4E45-A93A-FD70-C48BA95AD4A5}"/>
          </ac:spMkLst>
        </pc:spChg>
        <pc:spChg chg="mod">
          <ac:chgData name="David Huff" userId="1ac00f76-ff47-4288-bc4a-c21d8a947610" providerId="ADAL" clId="{D21365F6-89E1-4F14-BBDF-3B56A5B6BD39}" dt="2024-12-19T15:38:03.655" v="608" actId="113"/>
          <ac:spMkLst>
            <pc:docMk/>
            <pc:sldMk cId="1670846230" sldId="409"/>
            <ac:spMk id="3" creationId="{271629DB-D6B9-8EE0-F9C3-FFF6CFEF7BBF}"/>
          </ac:spMkLst>
        </pc:spChg>
      </pc:sldChg>
      <pc:sldChg chg="addSp delSp modSp new mod">
        <pc:chgData name="David Huff" userId="1ac00f76-ff47-4288-bc4a-c21d8a947610" providerId="ADAL" clId="{D21365F6-89E1-4F14-BBDF-3B56A5B6BD39}" dt="2024-12-19T15:39:45.933" v="648" actId="6549"/>
        <pc:sldMkLst>
          <pc:docMk/>
          <pc:sldMk cId="3097905303" sldId="410"/>
        </pc:sldMkLst>
        <pc:spChg chg="mod">
          <ac:chgData name="David Huff" userId="1ac00f76-ff47-4288-bc4a-c21d8a947610" providerId="ADAL" clId="{D21365F6-89E1-4F14-BBDF-3B56A5B6BD39}" dt="2024-12-19T15:35:31.518" v="571" actId="20577"/>
          <ac:spMkLst>
            <pc:docMk/>
            <pc:sldMk cId="3097905303" sldId="410"/>
            <ac:spMk id="2" creationId="{0F57ADA2-2CBC-3C41-2F29-F5ABE05C9BF7}"/>
          </ac:spMkLst>
        </pc:spChg>
        <pc:spChg chg="add del mod">
          <ac:chgData name="David Huff" userId="1ac00f76-ff47-4288-bc4a-c21d8a947610" providerId="ADAL" clId="{D21365F6-89E1-4F14-BBDF-3B56A5B6BD39}" dt="2024-12-19T15:39:45.933" v="648" actId="6549"/>
          <ac:spMkLst>
            <pc:docMk/>
            <pc:sldMk cId="3097905303" sldId="410"/>
            <ac:spMk id="3" creationId="{51FCDC7F-C7E5-E619-D37A-ECC1175E11D1}"/>
          </ac:spMkLst>
        </pc:spChg>
        <pc:spChg chg="add mod">
          <ac:chgData name="David Huff" userId="1ac00f76-ff47-4288-bc4a-c21d8a947610" providerId="ADAL" clId="{D21365F6-89E1-4F14-BBDF-3B56A5B6BD39}" dt="2024-12-19T15:35:35.402" v="573"/>
          <ac:spMkLst>
            <pc:docMk/>
            <pc:sldMk cId="3097905303" sldId="410"/>
            <ac:spMk id="4" creationId="{E6BA73D7-009C-3944-B6E5-EC1530CA83C0}"/>
          </ac:spMkLst>
        </pc:spChg>
      </pc:sldChg>
      <pc:sldChg chg="modSp new mod">
        <pc:chgData name="David Huff" userId="1ac00f76-ff47-4288-bc4a-c21d8a947610" providerId="ADAL" clId="{D21365F6-89E1-4F14-BBDF-3B56A5B6BD39}" dt="2024-12-19T17:13:00.210" v="2065" actId="20577"/>
        <pc:sldMkLst>
          <pc:docMk/>
          <pc:sldMk cId="1529632126" sldId="411"/>
        </pc:sldMkLst>
        <pc:spChg chg="mod">
          <ac:chgData name="David Huff" userId="1ac00f76-ff47-4288-bc4a-c21d8a947610" providerId="ADAL" clId="{D21365F6-89E1-4F14-BBDF-3B56A5B6BD39}" dt="2024-12-19T15:40:25.789" v="680" actId="20577"/>
          <ac:spMkLst>
            <pc:docMk/>
            <pc:sldMk cId="1529632126" sldId="411"/>
            <ac:spMk id="2" creationId="{6F2AC4B0-F778-F825-A9D4-20F2A4A71C10}"/>
          </ac:spMkLst>
        </pc:spChg>
        <pc:spChg chg="mod">
          <ac:chgData name="David Huff" userId="1ac00f76-ff47-4288-bc4a-c21d8a947610" providerId="ADAL" clId="{D21365F6-89E1-4F14-BBDF-3B56A5B6BD39}" dt="2024-12-19T17:13:00.210" v="2065" actId="20577"/>
          <ac:spMkLst>
            <pc:docMk/>
            <pc:sldMk cId="1529632126" sldId="411"/>
            <ac:spMk id="3" creationId="{D231C69B-0236-6494-4641-679F8E542683}"/>
          </ac:spMkLst>
        </pc:spChg>
      </pc:sldChg>
      <pc:sldChg chg="modSp new mod">
        <pc:chgData name="David Huff" userId="1ac00f76-ff47-4288-bc4a-c21d8a947610" providerId="ADAL" clId="{D21365F6-89E1-4F14-BBDF-3B56A5B6BD39}" dt="2024-12-19T16:04:50.919" v="1238" actId="113"/>
        <pc:sldMkLst>
          <pc:docMk/>
          <pc:sldMk cId="3897706264" sldId="412"/>
        </pc:sldMkLst>
        <pc:spChg chg="mod">
          <ac:chgData name="David Huff" userId="1ac00f76-ff47-4288-bc4a-c21d8a947610" providerId="ADAL" clId="{D21365F6-89E1-4F14-BBDF-3B56A5B6BD39}" dt="2024-12-19T16:00:12.553" v="1214" actId="20577"/>
          <ac:spMkLst>
            <pc:docMk/>
            <pc:sldMk cId="3897706264" sldId="412"/>
            <ac:spMk id="2" creationId="{A78B9FC7-81E2-0A2D-949C-DF69B3F106AD}"/>
          </ac:spMkLst>
        </pc:spChg>
        <pc:spChg chg="mod">
          <ac:chgData name="David Huff" userId="1ac00f76-ff47-4288-bc4a-c21d8a947610" providerId="ADAL" clId="{D21365F6-89E1-4F14-BBDF-3B56A5B6BD39}" dt="2024-12-19T16:04:50.919" v="1238" actId="113"/>
          <ac:spMkLst>
            <pc:docMk/>
            <pc:sldMk cId="3897706264" sldId="412"/>
            <ac:spMk id="3" creationId="{2F4E9221-037B-757B-895C-CBF34E70C426}"/>
          </ac:spMkLst>
        </pc:spChg>
      </pc:sldChg>
      <pc:sldChg chg="addSp delSp modSp new mod setBg">
        <pc:chgData name="David Huff" userId="1ac00f76-ff47-4288-bc4a-c21d8a947610" providerId="ADAL" clId="{D21365F6-89E1-4F14-BBDF-3B56A5B6BD39}" dt="2024-12-19T15:55:22.135" v="1090" actId="1076"/>
        <pc:sldMkLst>
          <pc:docMk/>
          <pc:sldMk cId="2501181845" sldId="413"/>
        </pc:sldMkLst>
        <pc:spChg chg="mod">
          <ac:chgData name="David Huff" userId="1ac00f76-ff47-4288-bc4a-c21d8a947610" providerId="ADAL" clId="{D21365F6-89E1-4F14-BBDF-3B56A5B6BD39}" dt="2024-12-19T15:54:57.146" v="1085" actId="26606"/>
          <ac:spMkLst>
            <pc:docMk/>
            <pc:sldMk cId="2501181845" sldId="413"/>
            <ac:spMk id="2" creationId="{E33F33D9-AC92-D8B7-09AC-7FAAFFBCE92C}"/>
          </ac:spMkLst>
        </pc:spChg>
        <pc:spChg chg="del">
          <ac:chgData name="David Huff" userId="1ac00f76-ff47-4288-bc4a-c21d8a947610" providerId="ADAL" clId="{D21365F6-89E1-4F14-BBDF-3B56A5B6BD39}" dt="2024-12-19T15:54:51.504" v="1081" actId="478"/>
          <ac:spMkLst>
            <pc:docMk/>
            <pc:sldMk cId="2501181845" sldId="413"/>
            <ac:spMk id="3" creationId="{F5B6A996-C631-B88A-F937-D77FEA0A0A85}"/>
          </ac:spMkLst>
        </pc:spChg>
        <pc:spChg chg="add del">
          <ac:chgData name="David Huff" userId="1ac00f76-ff47-4288-bc4a-c21d8a947610" providerId="ADAL" clId="{D21365F6-89E1-4F14-BBDF-3B56A5B6BD39}" dt="2024-12-19T15:54:57.146" v="1085" actId="26606"/>
          <ac:spMkLst>
            <pc:docMk/>
            <pc:sldMk cId="2501181845" sldId="413"/>
            <ac:spMk id="10" creationId="{47942995-B07F-4636-9A06-C6A104B260A8}"/>
          </ac:spMkLst>
        </pc:spChg>
        <pc:spChg chg="add del">
          <ac:chgData name="David Huff" userId="1ac00f76-ff47-4288-bc4a-c21d8a947610" providerId="ADAL" clId="{D21365F6-89E1-4F14-BBDF-3B56A5B6BD39}" dt="2024-12-19T15:54:57.146" v="1085" actId="26606"/>
          <ac:spMkLst>
            <pc:docMk/>
            <pc:sldMk cId="2501181845" sldId="413"/>
            <ac:spMk id="17" creationId="{B81933D1-5615-42C7-9C0B-4EB7105CCE2D}"/>
          </ac:spMkLst>
        </pc:spChg>
        <pc:spChg chg="add del">
          <ac:chgData name="David Huff" userId="1ac00f76-ff47-4288-bc4a-c21d8a947610" providerId="ADAL" clId="{D21365F6-89E1-4F14-BBDF-3B56A5B6BD39}" dt="2024-12-19T15:54:57.146" v="1085" actId="26606"/>
          <ac:spMkLst>
            <pc:docMk/>
            <pc:sldMk cId="2501181845" sldId="413"/>
            <ac:spMk id="19" creationId="{19C9EAEA-39D0-4B0E-A0EB-51E7B26740B1}"/>
          </ac:spMkLst>
        </pc:spChg>
        <pc:grpChg chg="add del">
          <ac:chgData name="David Huff" userId="1ac00f76-ff47-4288-bc4a-c21d8a947610" providerId="ADAL" clId="{D21365F6-89E1-4F14-BBDF-3B56A5B6BD39}" dt="2024-12-19T15:54:57.146" v="1085" actId="26606"/>
          <ac:grpSpMkLst>
            <pc:docMk/>
            <pc:sldMk cId="2501181845" sldId="413"/>
            <ac:grpSpMk id="12" creationId="{032D8612-31EB-44CF-A1D0-14FD4C705424}"/>
          </ac:grpSpMkLst>
        </pc:grpChg>
        <pc:picChg chg="add mod modCrop">
          <ac:chgData name="David Huff" userId="1ac00f76-ff47-4288-bc4a-c21d8a947610" providerId="ADAL" clId="{D21365F6-89E1-4F14-BBDF-3B56A5B6BD39}" dt="2024-12-19T15:55:22.135" v="1090" actId="1076"/>
          <ac:picMkLst>
            <pc:docMk/>
            <pc:sldMk cId="2501181845" sldId="413"/>
            <ac:picMk id="5" creationId="{A2AE254F-AD12-6A74-0EF4-9ADD6174603F}"/>
          </ac:picMkLst>
        </pc:picChg>
      </pc:sldChg>
      <pc:sldChg chg="addSp delSp modSp new mod">
        <pc:chgData name="David Huff" userId="1ac00f76-ff47-4288-bc4a-c21d8a947610" providerId="ADAL" clId="{D21365F6-89E1-4F14-BBDF-3B56A5B6BD39}" dt="2024-12-19T16:13:17.185" v="1474" actId="20577"/>
        <pc:sldMkLst>
          <pc:docMk/>
          <pc:sldMk cId="966338940" sldId="414"/>
        </pc:sldMkLst>
        <pc:spChg chg="mod">
          <ac:chgData name="David Huff" userId="1ac00f76-ff47-4288-bc4a-c21d8a947610" providerId="ADAL" clId="{D21365F6-89E1-4F14-BBDF-3B56A5B6BD39}" dt="2024-12-19T16:05:47.591" v="1281" actId="20577"/>
          <ac:spMkLst>
            <pc:docMk/>
            <pc:sldMk cId="966338940" sldId="414"/>
            <ac:spMk id="2" creationId="{ED9AA71E-D948-77C9-9C20-A34F9A34CC68}"/>
          </ac:spMkLst>
        </pc:spChg>
        <pc:spChg chg="add del mod">
          <ac:chgData name="David Huff" userId="1ac00f76-ff47-4288-bc4a-c21d8a947610" providerId="ADAL" clId="{D21365F6-89E1-4F14-BBDF-3B56A5B6BD39}" dt="2024-12-19T16:06:13.292" v="1285" actId="3680"/>
          <ac:spMkLst>
            <pc:docMk/>
            <pc:sldMk cId="966338940" sldId="414"/>
            <ac:spMk id="3" creationId="{82F93944-6EE0-3C89-1521-42A858DF9027}"/>
          </ac:spMkLst>
        </pc:spChg>
        <pc:graphicFrameChg chg="add mod ord modGraphic">
          <ac:chgData name="David Huff" userId="1ac00f76-ff47-4288-bc4a-c21d8a947610" providerId="ADAL" clId="{D21365F6-89E1-4F14-BBDF-3B56A5B6BD39}" dt="2024-12-19T16:13:17.185" v="1474" actId="20577"/>
          <ac:graphicFrameMkLst>
            <pc:docMk/>
            <pc:sldMk cId="966338940" sldId="414"/>
            <ac:graphicFrameMk id="4" creationId="{8C6C3BB2-2D44-2916-AA63-7D6AB2A03BB5}"/>
          </ac:graphicFrameMkLst>
        </pc:graphicFrameChg>
      </pc:sldChg>
      <pc:sldChg chg="modSp new del mod">
        <pc:chgData name="David Huff" userId="1ac00f76-ff47-4288-bc4a-c21d8a947610" providerId="ADAL" clId="{D21365F6-89E1-4F14-BBDF-3B56A5B6BD39}" dt="2024-12-19T16:24:34.111" v="2050" actId="47"/>
        <pc:sldMkLst>
          <pc:docMk/>
          <pc:sldMk cId="386609704" sldId="415"/>
        </pc:sldMkLst>
        <pc:spChg chg="mod">
          <ac:chgData name="David Huff" userId="1ac00f76-ff47-4288-bc4a-c21d8a947610" providerId="ADAL" clId="{D21365F6-89E1-4F14-BBDF-3B56A5B6BD39}" dt="2024-12-19T16:24:05.553" v="2041" actId="313"/>
          <ac:spMkLst>
            <pc:docMk/>
            <pc:sldMk cId="386609704" sldId="415"/>
            <ac:spMk id="3" creationId="{F0715D14-92B9-E058-88A9-0807E0838C94}"/>
          </ac:spMkLst>
        </pc:spChg>
      </pc:sldChg>
      <pc:sldChg chg="addSp modSp add mod">
        <pc:chgData name="David Huff" userId="1ac00f76-ff47-4288-bc4a-c21d8a947610" providerId="ADAL" clId="{D21365F6-89E1-4F14-BBDF-3B56A5B6BD39}" dt="2024-12-19T16:24:25.864" v="2049" actId="1076"/>
        <pc:sldMkLst>
          <pc:docMk/>
          <pc:sldMk cId="3598974777" sldId="416"/>
        </pc:sldMkLst>
        <pc:spChg chg="mod">
          <ac:chgData name="David Huff" userId="1ac00f76-ff47-4288-bc4a-c21d8a947610" providerId="ADAL" clId="{D21365F6-89E1-4F14-BBDF-3B56A5B6BD39}" dt="2024-12-19T16:14:39.858" v="1501" actId="20577"/>
          <ac:spMkLst>
            <pc:docMk/>
            <pc:sldMk cId="3598974777" sldId="416"/>
            <ac:spMk id="2" creationId="{9C0B005D-DD64-0C02-F9DE-4718F28E3A8A}"/>
          </ac:spMkLst>
        </pc:spChg>
        <pc:spChg chg="add mod">
          <ac:chgData name="David Huff" userId="1ac00f76-ff47-4288-bc4a-c21d8a947610" providerId="ADAL" clId="{D21365F6-89E1-4F14-BBDF-3B56A5B6BD39}" dt="2024-12-19T16:24:25.864" v="2049" actId="1076"/>
          <ac:spMkLst>
            <pc:docMk/>
            <pc:sldMk cId="3598974777" sldId="416"/>
            <ac:spMk id="3" creationId="{9379B208-763C-33C6-9ADB-479ABC7F376F}"/>
          </ac:spMkLst>
        </pc:spChg>
        <pc:graphicFrameChg chg="mod modGraphic">
          <ac:chgData name="David Huff" userId="1ac00f76-ff47-4288-bc4a-c21d8a947610" providerId="ADAL" clId="{D21365F6-89E1-4F14-BBDF-3B56A5B6BD39}" dt="2024-12-19T16:21:53.806" v="1645" actId="1076"/>
          <ac:graphicFrameMkLst>
            <pc:docMk/>
            <pc:sldMk cId="3598974777" sldId="416"/>
            <ac:graphicFrameMk id="4" creationId="{E431C3DF-02E9-D141-7E24-2F5F7205D8C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618CB-A86C-4B81-9F8A-B448D9D67A8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2E25-E1A6-431C-AF44-8350D0668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9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52E25-E1A6-431C-AF44-8350D06682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4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52E25-E1A6-431C-AF44-8350D06682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8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52E25-E1A6-431C-AF44-8350D06682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5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52E25-E1A6-431C-AF44-8350D06682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9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F3608-5351-4851-9743-701E3CE2BA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5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ostglobalsolutions.com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/>
          <a:stretch/>
        </p:blipFill>
        <p:spPr>
          <a:xfrm>
            <a:off x="-1028" y="-13324"/>
            <a:ext cx="1219199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226233" y="5381104"/>
            <a:ext cx="5964737" cy="681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226233" y="5038896"/>
            <a:ext cx="5965767" cy="3480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26232" y="2749802"/>
            <a:ext cx="5964737" cy="22890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8623" y="3011208"/>
            <a:ext cx="4574257" cy="883141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3" y="4015046"/>
            <a:ext cx="4184073" cy="72320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</a:p>
          <a:p>
            <a:r>
              <a:rPr lang="en-US" dirty="0"/>
              <a:t>11/11/2017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4064922" y="620500"/>
            <a:ext cx="538925" cy="5266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872837" y="1649221"/>
            <a:ext cx="382151" cy="3725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603154" y="5882802"/>
            <a:ext cx="321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7361 Calhoun Place, Suite 560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Rockville, MD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service@ostglobalsolutions.com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301.384.3350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 www.ostglobalsolutions.com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1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234"/>
            <a:ext cx="8331679" cy="9898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B81C2-0E08-DA71-978C-77350B12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32" y="361616"/>
            <a:ext cx="2097368" cy="8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09938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099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8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488"/>
            <a:ext cx="8271294" cy="989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1C25A-E445-9C0F-0932-B4D8B0E9E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32" y="361616"/>
            <a:ext cx="2097368" cy="8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7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62732"/>
            <a:ext cx="8338718" cy="1006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0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00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BDCA4-D7C7-2598-E700-F696EE1EE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32" y="361616"/>
            <a:ext cx="2097368" cy="8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803" y="304740"/>
            <a:ext cx="8274450" cy="1006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F2C78-57DD-1215-4F63-E0BF696F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32" y="361616"/>
            <a:ext cx="2097368" cy="8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0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/>
          <p:cNvGrpSpPr/>
          <p:nvPr userDrawn="1"/>
        </p:nvGrpSpPr>
        <p:grpSpPr>
          <a:xfrm>
            <a:off x="4566458" y="4009606"/>
            <a:ext cx="7616198" cy="2843382"/>
            <a:chOff x="4574771" y="4001293"/>
            <a:chExt cx="7616198" cy="2843382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7" t="67261"/>
            <a:stretch/>
          </p:blipFill>
          <p:spPr>
            <a:xfrm>
              <a:off x="5311832" y="4563686"/>
              <a:ext cx="6879137" cy="2280989"/>
            </a:xfrm>
            <a:prstGeom prst="rect">
              <a:avLst/>
            </a:prstGeom>
          </p:spPr>
        </p:pic>
        <p:sp>
          <p:nvSpPr>
            <p:cNvPr id="1029" name="Rectangle 1028"/>
            <p:cNvSpPr/>
            <p:nvPr userDrawn="1"/>
          </p:nvSpPr>
          <p:spPr>
            <a:xfrm>
              <a:off x="4574771" y="4001293"/>
              <a:ext cx="2757054" cy="2817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508567" y="4488873"/>
              <a:ext cx="3042458" cy="822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287" y="296490"/>
            <a:ext cx="8230075" cy="987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AutoShape 8" descr="https://thumbs1.dreamstime.com/x/abstract-technology-background-various-technological-elements-innovation-56221148.jpg"/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TextBox 1031"/>
          <p:cNvSpPr txBox="1"/>
          <p:nvPr userDrawn="1"/>
        </p:nvSpPr>
        <p:spPr>
          <a:xfrm>
            <a:off x="9472475" y="6240557"/>
            <a:ext cx="2425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www.ostglobalsolutions.com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-1055" y="1589155"/>
            <a:ext cx="12199233" cy="570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0" y="1353091"/>
            <a:ext cx="12190970" cy="2386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TextBox 1034"/>
          <p:cNvSpPr txBox="1"/>
          <p:nvPr userDrawn="1"/>
        </p:nvSpPr>
        <p:spPr>
          <a:xfrm>
            <a:off x="268746" y="6271335"/>
            <a:ext cx="1429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2024 </a:t>
            </a:r>
            <a:r>
              <a:rPr lang="en-US" sz="1200" dirty="0">
                <a:solidFill>
                  <a:schemeClr val="accent4"/>
                </a:solidFill>
              </a:rPr>
              <a:t>|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fld id="{F7DBC657-E1B6-42FD-A789-7A4398F76148}" type="slidenum">
              <a:rPr lang="en-US" sz="1200" smtClean="0">
                <a:solidFill>
                  <a:schemeClr val="accent5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sam.gov/opp/41cb7e34478d42b6b337a03ecf1ad7c0/view" TargetMode="External"/><Relationship Id="rId7" Type="http://schemas.openxmlformats.org/officeDocument/2006/relationships/hyperlink" Target="https://www.ostglobalsolutions.com/tag/emai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tglobalsolutions.com/blog/" TargetMode="External"/><Relationship Id="rId5" Type="http://schemas.openxmlformats.org/officeDocument/2006/relationships/hyperlink" Target="https://calendly.com/ostglobalsolutions/bdconsulting?month=2023-09" TargetMode="External"/><Relationship Id="rId4" Type="http://schemas.openxmlformats.org/officeDocument/2006/relationships/hyperlink" Target="https://www.ostglobalsolutions.com/teaming-partner-match-porta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si.apps.mil/pages/responsepage.aspx?id=jbExg4ct70ijX6yIGOv5tGQY4lrcxWFNheKn9Ku1uClUMzJFNFczWVVPSEhRS0kwM1BJOFozRDBYMC4u&amp;route=shortur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200" dirty="0">
                <a:solidFill>
                  <a:schemeClr val="tx1"/>
                </a:solidFill>
              </a:rPr>
              <a:t>CDAO: Advancing Artificial Intelligence Multiple Award Contract (AAMAC)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809" y="1016076"/>
            <a:ext cx="490014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19 December 2024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The US DoD Establishes Chief Digital and AI Office">
            <a:extLst>
              <a:ext uri="{FF2B5EF4-FFF2-40B4-BE49-F238E27FC236}">
                <a16:creationId xmlns:a16="http://schemas.microsoft.com/office/drawing/2014/main" id="{8E8626B6-A1BB-7DEA-F4F4-7B72AD362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1" t="7939" r="31253" b="6667"/>
          <a:stretch/>
        </p:blipFill>
        <p:spPr bwMode="auto">
          <a:xfrm>
            <a:off x="8431387" y="471748"/>
            <a:ext cx="1690398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3BE3EC-CA3A-4ED6-B17D-F2BAD3993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4074289"/>
            <a:ext cx="4324849" cy="17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0B81-B432-BFD8-EEDE-39A5F6B53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005D-DD64-0C02-F9DE-4718F28E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RFP: Other Points Available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31C3DF-02E9-D141-7E24-2F5F7205D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932897"/>
              </p:ext>
            </p:extLst>
          </p:nvPr>
        </p:nvGraphicFramePr>
        <p:xfrm>
          <a:off x="838201" y="2188482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521">
                  <a:extLst>
                    <a:ext uri="{9D8B030D-6E8A-4147-A177-3AD203B41FA5}">
                      <a16:colId xmlns:a16="http://schemas.microsoft.com/office/drawing/2014/main" val="2074358653"/>
                    </a:ext>
                  </a:extLst>
                </a:gridCol>
                <a:gridCol w="2815119">
                  <a:extLst>
                    <a:ext uri="{9D8B030D-6E8A-4147-A177-3AD203B41FA5}">
                      <a16:colId xmlns:a16="http://schemas.microsoft.com/office/drawing/2014/main" val="1103241919"/>
                    </a:ext>
                  </a:extLst>
                </a:gridCol>
                <a:gridCol w="2702957">
                  <a:extLst>
                    <a:ext uri="{9D8B030D-6E8A-4147-A177-3AD203B41FA5}">
                      <a16:colId xmlns:a16="http://schemas.microsoft.com/office/drawing/2014/main" val="3222155291"/>
                    </a:ext>
                  </a:extLst>
                </a:gridCol>
              </a:tblGrid>
              <a:tr h="244052">
                <a:tc>
                  <a:txBody>
                    <a:bodyPr/>
                    <a:lstStyle/>
                    <a:p>
                      <a:r>
                        <a:rPr lang="en-US" sz="1200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Eligible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Maximum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53110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10: </a:t>
                      </a:r>
                      <a:r>
                        <a:rPr lang="en-US" sz="1200" b="0" dirty="0"/>
                        <a:t>Highest Value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35937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11: </a:t>
                      </a:r>
                      <a:r>
                        <a:rPr lang="en-US" sz="1200" b="0" dirty="0"/>
                        <a:t>User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08823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12: </a:t>
                      </a:r>
                      <a:r>
                        <a:rPr lang="en-US" sz="1200" b="0" dirty="0"/>
                        <a:t>Peak Number of Users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79743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13: </a:t>
                      </a:r>
                      <a:r>
                        <a:rPr lang="en-US" sz="1200" b="0" dirty="0"/>
                        <a:t>Authorizations to 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274951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14: </a:t>
                      </a:r>
                      <a:r>
                        <a:rPr lang="en-US" sz="1200" b="0" dirty="0"/>
                        <a:t>Continuous/Ongoing Authorizations to 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43010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15: </a:t>
                      </a:r>
                      <a:r>
                        <a:rPr lang="en-US" sz="1200" b="0" dirty="0"/>
                        <a:t>Facility Clearance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377039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16: </a:t>
                      </a:r>
                      <a:r>
                        <a:rPr lang="en-US" sz="1200" b="0" dirty="0"/>
                        <a:t>CMMI-SVC 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409893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17: </a:t>
                      </a:r>
                      <a:r>
                        <a:rPr lang="en-US" sz="1200" b="0" dirty="0"/>
                        <a:t>CMMI-DEV 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246122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18: </a:t>
                      </a:r>
                      <a:r>
                        <a:rPr lang="en-US" sz="1200" b="0" dirty="0"/>
                        <a:t>ISO/IEC 27001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17634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19</a:t>
                      </a:r>
                      <a:r>
                        <a:rPr lang="en-US" sz="1200" b="0" dirty="0"/>
                        <a:t>: ISO/IEC 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20375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20: </a:t>
                      </a:r>
                      <a:r>
                        <a:rPr lang="en-US" sz="1200" b="0" dirty="0"/>
                        <a:t>Peak Number of Full-Time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466203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21: </a:t>
                      </a:r>
                      <a:r>
                        <a:rPr lang="en-US" sz="1200" b="0" dirty="0"/>
                        <a:t>Retention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818328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22: </a:t>
                      </a:r>
                      <a:r>
                        <a:rPr lang="en-US" sz="1200" b="0" dirty="0"/>
                        <a:t>Cleared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98061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r>
                        <a:rPr lang="en-US" sz="1200" b="1" dirty="0"/>
                        <a:t>Criterion No. 23: </a:t>
                      </a:r>
                      <a:r>
                        <a:rPr lang="en-US" sz="1200" b="0" dirty="0"/>
                        <a:t>Overseas 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2268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B208-763C-33C6-9ADB-479ABC7F376F}"/>
              </a:ext>
            </a:extLst>
          </p:cNvPr>
          <p:cNvSpPr txBox="1">
            <a:spLocks/>
          </p:cNvSpPr>
          <p:nvPr/>
        </p:nvSpPr>
        <p:spPr>
          <a:xfrm>
            <a:off x="838198" y="1707089"/>
            <a:ext cx="10515600" cy="48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Note: Small business may but are not required to score themselves on all of these criteria – OTSB are required to score themselves on every criterion</a:t>
            </a:r>
          </a:p>
          <a:p>
            <a:r>
              <a:rPr lang="en-US" dirty="0"/>
              <a:t>Many of the points are scored from “of the work samples submitted”</a:t>
            </a:r>
          </a:p>
        </p:txBody>
      </p:sp>
    </p:spTree>
    <p:extLst>
      <p:ext uri="{BB962C8B-B14F-4D97-AF65-F5344CB8AC3E}">
        <p14:creationId xmlns:p14="http://schemas.microsoft.com/office/powerpoint/2010/main" val="359897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" r="6353" b="271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4">
            <a:hlinkClick r:id="" action="ppaction://hlinkshowjump?jump=nextslide"/>
          </p:cNvPr>
          <p:cNvSpPr/>
          <p:nvPr/>
        </p:nvSpPr>
        <p:spPr>
          <a:xfrm>
            <a:off x="0" y="1453876"/>
            <a:ext cx="4067464" cy="4638964"/>
          </a:xfrm>
          <a:custGeom>
            <a:avLst/>
            <a:gdLst/>
            <a:ahLst/>
            <a:cxnLst/>
            <a:rect l="l" t="t" r="r" b="b"/>
            <a:pathLst>
              <a:path w="4067464" h="4638964">
                <a:moveTo>
                  <a:pt x="1747982" y="0"/>
                </a:moveTo>
                <a:cubicBezTo>
                  <a:pt x="3028997" y="0"/>
                  <a:pt x="4067464" y="1038467"/>
                  <a:pt x="4067464" y="2319482"/>
                </a:cubicBezTo>
                <a:cubicBezTo>
                  <a:pt x="4067464" y="3600497"/>
                  <a:pt x="3028997" y="4638964"/>
                  <a:pt x="1747982" y="4638964"/>
                </a:cubicBezTo>
                <a:cubicBezTo>
                  <a:pt x="1049771" y="4638964"/>
                  <a:pt x="423614" y="4330462"/>
                  <a:pt x="0" y="3840927"/>
                </a:cubicBezTo>
                <a:lnTo>
                  <a:pt x="0" y="798037"/>
                </a:lnTo>
                <a:cubicBezTo>
                  <a:pt x="423614" y="308502"/>
                  <a:pt x="1049771" y="0"/>
                  <a:pt x="1747982" y="0"/>
                </a:cubicBezTo>
                <a:close/>
              </a:path>
            </a:pathLst>
          </a:custGeom>
          <a:solidFill>
            <a:srgbClr val="144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062" y="3349827"/>
            <a:ext cx="3302866" cy="1288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Next Steps </a:t>
            </a:r>
          </a:p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&amp;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1780" y="4512351"/>
            <a:ext cx="615684" cy="615684"/>
          </a:xfrm>
          <a:prstGeom prst="ellipse">
            <a:avLst/>
          </a:prstGeom>
          <a:solidFill>
            <a:srgbClr val="1B75BB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609C9D-CDB6-4876-A6AB-E7CEA7504A67}"/>
              </a:ext>
            </a:extLst>
          </p:cNvPr>
          <p:cNvSpPr/>
          <p:nvPr/>
        </p:nvSpPr>
        <p:spPr>
          <a:xfrm>
            <a:off x="3565928" y="4959104"/>
            <a:ext cx="185865" cy="185865"/>
          </a:xfrm>
          <a:prstGeom prst="ellipse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3B2CB8-AEB8-41FD-AA4D-0C3747931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26" y="2161701"/>
            <a:ext cx="845932" cy="8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D3A9-9719-3528-87A6-E9F0A0A8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3C45-BF78-59AB-4FB5-5C13B48E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672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provide gap analysis, color reviews, and proposal support.</a:t>
            </a:r>
          </a:p>
          <a:p>
            <a:r>
              <a:rPr lang="en-US" dirty="0"/>
              <a:t>Q&amp;A updates can be found here: </a:t>
            </a:r>
            <a:r>
              <a:rPr lang="en-US" dirty="0">
                <a:hlinkClick r:id="rId3"/>
              </a:rPr>
              <a:t>SAM.gov</a:t>
            </a:r>
            <a:endParaRPr lang="en-US" dirty="0"/>
          </a:p>
          <a:p>
            <a:r>
              <a:rPr lang="en-US" dirty="0"/>
              <a:t>We have a subcontractor portal where you can upload your capabilities for this opportunity and others: </a:t>
            </a:r>
          </a:p>
          <a:p>
            <a:pPr lvl="1"/>
            <a:r>
              <a:rPr lang="en-US" dirty="0">
                <a:hlinkClick r:id="rId4"/>
              </a:rPr>
              <a:t>https://www.ostglobalsolutions.com/teaming-partner-match-portal/</a:t>
            </a:r>
            <a:r>
              <a:rPr lang="en-US" dirty="0"/>
              <a:t> </a:t>
            </a:r>
          </a:p>
          <a:p>
            <a:r>
              <a:rPr lang="en-US" dirty="0"/>
              <a:t>We are happy to schedule time to discuss your AAMAC bid:</a:t>
            </a:r>
          </a:p>
          <a:p>
            <a:pPr lvl="1"/>
            <a:r>
              <a:rPr lang="en-US" dirty="0">
                <a:hlinkClick r:id="rId5"/>
              </a:rPr>
              <a:t>https://calendly.com/ostglobalsolutions/bdconsulting?month=2023-09</a:t>
            </a:r>
            <a:r>
              <a:rPr lang="en-US" dirty="0"/>
              <a:t> </a:t>
            </a:r>
          </a:p>
          <a:p>
            <a:r>
              <a:rPr lang="en-US" dirty="0"/>
              <a:t>We regularly publish updates to major contracts through our newsletter and blog: </a:t>
            </a:r>
          </a:p>
          <a:p>
            <a:pPr lvl="1"/>
            <a:r>
              <a:rPr lang="en-US" dirty="0"/>
              <a:t>Blog: </a:t>
            </a:r>
            <a:r>
              <a:rPr lang="en-US" dirty="0">
                <a:hlinkClick r:id="rId6"/>
              </a:rPr>
              <a:t>https://www.ostglobalsolutions.com/blog/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Newsletter sign up: </a:t>
            </a:r>
            <a:r>
              <a:rPr lang="en-US" dirty="0">
                <a:hlinkClick r:id="rId7"/>
              </a:rPr>
              <a:t>https://www.ostglobalsolutions.com/tag/email/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9E880-0E48-9C07-7BB5-84B6E43F9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526" y="1825625"/>
            <a:ext cx="3594998" cy="36076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B8E0B5-C1A5-92EF-2F5D-A90FA734C068}"/>
              </a:ext>
            </a:extLst>
          </p:cNvPr>
          <p:cNvSpPr txBox="1">
            <a:spLocks/>
          </p:cNvSpPr>
          <p:nvPr/>
        </p:nvSpPr>
        <p:spPr>
          <a:xfrm>
            <a:off x="7600526" y="5590753"/>
            <a:ext cx="3594998" cy="58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Sign up for our newsletter and schedule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110410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Partner in Winning Business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467492" y="2261213"/>
            <a:ext cx="3581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1B75BB"/>
              </a:buClr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E1E2D"/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David Huff</a:t>
            </a:r>
          </a:p>
          <a:p>
            <a:r>
              <a:rPr lang="en-US" sz="1600" dirty="0"/>
              <a:t>CEO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/>
              <a:t>c: </a:t>
            </a:r>
            <a:r>
              <a:rPr lang="en-US" sz="1600" dirty="0"/>
              <a:t>513.316.0993</a:t>
            </a:r>
          </a:p>
          <a:p>
            <a:r>
              <a:rPr lang="en-US" sz="1600" b="1" dirty="0"/>
              <a:t>o: </a:t>
            </a:r>
            <a:r>
              <a:rPr lang="en-US" sz="1600" dirty="0"/>
              <a:t>301.769.6602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b="1" dirty="0"/>
              <a:t>e: </a:t>
            </a:r>
            <a:r>
              <a:rPr lang="en-US" sz="1600" dirty="0"/>
              <a:t>dhuff@ostglobalsolutions.com</a:t>
            </a:r>
            <a:endParaRPr lang="en-US" sz="1600" dirty="0">
              <a:solidFill>
                <a:srgbClr val="800000"/>
              </a:solidFill>
            </a:endParaRPr>
          </a:p>
          <a:p>
            <a:pPr lvl="1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910315" y="5032177"/>
            <a:ext cx="4562856" cy="8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www.ostglobalsolutions.com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106" y="1814474"/>
            <a:ext cx="3651477" cy="3120813"/>
          </a:xfrm>
          <a:prstGeom prst="rect">
            <a:avLst/>
          </a:prstGeom>
        </p:spPr>
      </p:pic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E95C1B1F-7CA7-E51A-250B-F26894F1A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6"/>
          <a:stretch/>
        </p:blipFill>
        <p:spPr>
          <a:xfrm>
            <a:off x="1122411" y="2261213"/>
            <a:ext cx="1978744" cy="23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EBFE-27A4-3D8F-A01E-1BDD35C1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OST’s AAMAC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DD83-BCB9-712A-FC67-2D1808207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OST specializes in winning these types of large, strategic IDIQs</a:t>
            </a:r>
          </a:p>
          <a:p>
            <a:r>
              <a:rPr lang="en-US" dirty="0"/>
              <a:t>We offer: </a:t>
            </a:r>
          </a:p>
          <a:p>
            <a:pPr lvl="1"/>
            <a:r>
              <a:rPr lang="en-US" dirty="0"/>
              <a:t>Scorecard review</a:t>
            </a:r>
          </a:p>
          <a:p>
            <a:pPr lvl="1"/>
            <a:r>
              <a:rPr lang="en-US" dirty="0"/>
              <a:t>Wargaming to maximize score</a:t>
            </a:r>
          </a:p>
          <a:p>
            <a:pPr lvl="1"/>
            <a:r>
              <a:rPr lang="en-US" dirty="0"/>
              <a:t>Teaming support</a:t>
            </a:r>
          </a:p>
          <a:p>
            <a:pPr lvl="1"/>
            <a:r>
              <a:rPr lang="en-US" dirty="0"/>
              <a:t>Proposal management</a:t>
            </a:r>
          </a:p>
          <a:p>
            <a:pPr lvl="1"/>
            <a:r>
              <a:rPr lang="en-US" dirty="0"/>
              <a:t>Proposal writing and editing for the narrative portions</a:t>
            </a:r>
          </a:p>
          <a:p>
            <a:pPr lvl="1"/>
            <a:r>
              <a:rPr lang="en-US" dirty="0"/>
              <a:t>Compliance Reviews</a:t>
            </a:r>
          </a:p>
          <a:p>
            <a:pPr lvl="1"/>
            <a:r>
              <a:rPr lang="en-US" dirty="0"/>
              <a:t>Graphics and DTP</a:t>
            </a:r>
          </a:p>
          <a:p>
            <a:r>
              <a:rPr lang="en-US" dirty="0"/>
              <a:t>Schedule a call to learn more about our support</a:t>
            </a:r>
          </a:p>
        </p:txBody>
      </p:sp>
    </p:spTree>
    <p:extLst>
      <p:ext uri="{BB962C8B-B14F-4D97-AF65-F5344CB8AC3E}">
        <p14:creationId xmlns:p14="http://schemas.microsoft.com/office/powerpoint/2010/main" val="131506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EC58-3F83-067F-9291-1A818815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AAMAC’s Acquisition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89E99-D202-6EA7-F116-FD696FB7B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3890"/>
            <a:ext cx="10024853" cy="49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82DB-4E45-A93A-FD70-C48BA95A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Day: AAMAC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29DB-D6B9-8EE0-F9C3-FFF6CFEF7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Acquisition Strategy: </a:t>
            </a:r>
            <a:r>
              <a:rPr lang="en-US" dirty="0"/>
              <a:t>Unpriced IDIQ</a:t>
            </a:r>
          </a:p>
          <a:p>
            <a:r>
              <a:rPr lang="en-US" b="1" dirty="0"/>
              <a:t>Target Range of Initial Awards: </a:t>
            </a:r>
            <a:r>
              <a:rPr lang="en-US" dirty="0"/>
              <a:t>50 – 70 IDIQ awards</a:t>
            </a:r>
          </a:p>
          <a:p>
            <a:r>
              <a:rPr lang="en-US" b="1" dirty="0"/>
              <a:t>Contract Type: </a:t>
            </a:r>
            <a:r>
              <a:rPr lang="en-US" dirty="0"/>
              <a:t>Any contract type authorized based on order requirements</a:t>
            </a:r>
          </a:p>
          <a:p>
            <a:r>
              <a:rPr lang="en-US" b="1" dirty="0"/>
              <a:t>Scope: </a:t>
            </a:r>
            <a:r>
              <a:rPr lang="en-US" dirty="0"/>
              <a:t>29 Focus Areas covering a wide range of data, analytics, AI, &amp; platform services</a:t>
            </a:r>
          </a:p>
          <a:p>
            <a:r>
              <a:rPr lang="en-US" b="1" dirty="0"/>
              <a:t>Total Value: </a:t>
            </a:r>
            <a:r>
              <a:rPr lang="en-US" dirty="0"/>
              <a:t>$15B combined ceiling</a:t>
            </a:r>
          </a:p>
          <a:p>
            <a:r>
              <a:rPr lang="en-US" b="1" dirty="0"/>
              <a:t>Who Can Use: </a:t>
            </a:r>
            <a:r>
              <a:rPr lang="en-US" dirty="0"/>
              <a:t>Any DoD organization</a:t>
            </a:r>
          </a:p>
          <a:p>
            <a:r>
              <a:rPr lang="en-US" b="1" dirty="0"/>
              <a:t>Est. Ordering Periods:</a:t>
            </a:r>
          </a:p>
          <a:p>
            <a:pPr lvl="1"/>
            <a:r>
              <a:rPr lang="en-US" dirty="0"/>
              <a:t>Basic: 1 August 2025 – 31 July 2030</a:t>
            </a:r>
          </a:p>
          <a:p>
            <a:pPr lvl="1"/>
            <a:r>
              <a:rPr lang="en-US" dirty="0"/>
              <a:t>Option: 1 August 2030 – 31 July 2035</a:t>
            </a:r>
          </a:p>
          <a:p>
            <a:r>
              <a:rPr lang="en-US" b="1" dirty="0"/>
              <a:t>Competition Type:</a:t>
            </a:r>
          </a:p>
          <a:p>
            <a:pPr lvl="1"/>
            <a:r>
              <a:rPr lang="en-US" dirty="0"/>
              <a:t>IDIQ awards will be competed using Full and Open competition</a:t>
            </a:r>
          </a:p>
          <a:p>
            <a:pPr lvl="1"/>
            <a:r>
              <a:rPr lang="en-US" dirty="0"/>
              <a:t>Future orders will be competed via one unrestricted pool and one or more small business pools</a:t>
            </a:r>
          </a:p>
        </p:txBody>
      </p:sp>
    </p:spTree>
    <p:extLst>
      <p:ext uri="{BB962C8B-B14F-4D97-AF65-F5344CB8AC3E}">
        <p14:creationId xmlns:p14="http://schemas.microsoft.com/office/powerpoint/2010/main" val="167084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ADA2-2CBC-3C41-2F29-F5ABE05C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AAMAC Changes on 20 Nov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DC7F-C7E5-E619-D37A-ECC1175E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Instructions:</a:t>
            </a:r>
          </a:p>
          <a:p>
            <a:pPr lvl="1"/>
            <a:r>
              <a:rPr lang="en-US" dirty="0"/>
              <a:t>All feedback should be provided via the AAMAC Draft RFP form: https://forms.osi.apps.mil/r/Ew1P7SsrwF-</a:t>
            </a:r>
          </a:p>
          <a:p>
            <a:pPr lvl="1"/>
            <a:r>
              <a:rPr lang="en-US" dirty="0"/>
              <a:t>Responses must be received no later than </a:t>
            </a:r>
            <a:r>
              <a:rPr lang="en-US" b="1" dirty="0"/>
              <a:t>Friday, 20 December 2024 @ 12PM Eastern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Must use: </a:t>
            </a:r>
            <a:r>
              <a:rPr lang="en-US" dirty="0">
                <a:hlinkClick r:id="rId2"/>
              </a:rPr>
              <a:t>AAMAC Draft RFP Feedback (Page 1 of 4)</a:t>
            </a:r>
            <a:endParaRPr lang="en-US" dirty="0"/>
          </a:p>
          <a:p>
            <a:r>
              <a:rPr lang="en-US" dirty="0"/>
              <a:t>Note that since holding the Advana Industry Day on 18 September and receiving/reviewing over 300 responses to our AAMAC sources sought in October, we have made the following changes:</a:t>
            </a:r>
          </a:p>
          <a:p>
            <a:pPr lvl="1"/>
            <a:r>
              <a:rPr lang="en-US" dirty="0"/>
              <a:t>The AAMAC Statement of Work was retitled as AAMAC General Requirements, to avoid potential confusion with order work statements.-</a:t>
            </a:r>
          </a:p>
          <a:p>
            <a:pPr lvl="1"/>
            <a:r>
              <a:rPr lang="en-US" dirty="0"/>
              <a:t>The 29 AAMAC Focus Areas briefed at the Advana Industry Day were removed, as they were causing confusion.</a:t>
            </a:r>
          </a:p>
          <a:p>
            <a:pPr lvl="1"/>
            <a:r>
              <a:rPr lang="en-US" dirty="0"/>
              <a:t>For simplicity's sake, the Government condensed the original set of 20+ Ability To statements, resulting in a total of 8 Ability To statements that are mutually exclusive and collectively exhaustive in covering AAMAC program needs.</a:t>
            </a:r>
          </a:p>
          <a:p>
            <a:pPr lvl="1"/>
            <a:r>
              <a:rPr lang="en-US" dirty="0"/>
              <a:t>To adequately capture and enable relative weighing of all AAMAC technical experience and capability areas, the Government adopted the Highest Technically Rated Offeror (HTRO) methodology and created a HTRO self-scoring matrix (Attachment 8).</a:t>
            </a:r>
          </a:p>
        </p:txBody>
      </p:sp>
    </p:spTree>
    <p:extLst>
      <p:ext uri="{BB962C8B-B14F-4D97-AF65-F5344CB8AC3E}">
        <p14:creationId xmlns:p14="http://schemas.microsoft.com/office/powerpoint/2010/main" val="309790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33D9-AC92-D8B7-09AC-7FAAFFBC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RFP: Proposal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E254F-AD12-6A74-0EF4-9ADD6174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"/>
          <a:stretch/>
        </p:blipFill>
        <p:spPr>
          <a:xfrm>
            <a:off x="2604427" y="1260083"/>
            <a:ext cx="6433985" cy="54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C4B0-F778-F825-A9D4-20F2A4A7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RFP 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1C69B-0236-6494-4641-679F8E54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Government will evaluate Volume I – Executive Summary proposals for ITO compliance.</a:t>
            </a:r>
          </a:p>
          <a:p>
            <a:r>
              <a:rPr lang="en-US" dirty="0"/>
              <a:t>The Government will then evaluate Volume II – Technical and Volume III – Small Business proposals using the following two (2) evaluation factors:</a:t>
            </a:r>
          </a:p>
          <a:p>
            <a:pPr lvl="1"/>
            <a:r>
              <a:rPr lang="en-US" dirty="0"/>
              <a:t>(1) Factor 1: Technical Capability (Volume II) – scorecard </a:t>
            </a:r>
          </a:p>
          <a:p>
            <a:pPr lvl="1"/>
            <a:r>
              <a:rPr lang="en-US" dirty="0"/>
              <a:t>(2) Factor 2: Small Business Participation (Volume III)</a:t>
            </a:r>
          </a:p>
          <a:p>
            <a:r>
              <a:rPr lang="en-US" dirty="0"/>
              <a:t>Using the Highest Technically Rated Offeror (HTRO) methodology</a:t>
            </a:r>
          </a:p>
          <a:p>
            <a:r>
              <a:rPr lang="en-US" dirty="0"/>
              <a:t>The Government will establish a Minimum Technical Threshold Rating (MTTR) by:</a:t>
            </a:r>
          </a:p>
          <a:p>
            <a:pPr lvl="1"/>
            <a:r>
              <a:rPr lang="en-US" dirty="0"/>
              <a:t>Ranking the highest 80% of the highest small business Offeror’s Self-Score rating </a:t>
            </a:r>
          </a:p>
          <a:p>
            <a:pPr lvl="1"/>
            <a:r>
              <a:rPr lang="en-US" dirty="0"/>
              <a:t>Ranking the highest 80% of the highest other than small business Offeror’s Self-Score rating</a:t>
            </a:r>
          </a:p>
          <a:p>
            <a:r>
              <a:rPr lang="en-US" dirty="0"/>
              <a:t>Awards will go to all Offerors who each have the 80% highest Government-validated Self-Score rating.</a:t>
            </a:r>
          </a:p>
          <a:p>
            <a:r>
              <a:rPr lang="en-US" dirty="0"/>
              <a:t>The Government will unilaterally adjust down scores that are not properly validated, justified, or substantiated. </a:t>
            </a:r>
          </a:p>
        </p:txBody>
      </p:sp>
    </p:spTree>
    <p:extLst>
      <p:ext uri="{BB962C8B-B14F-4D97-AF65-F5344CB8AC3E}">
        <p14:creationId xmlns:p14="http://schemas.microsoft.com/office/powerpoint/2010/main" val="152963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9FC7-81E2-0A2D-949C-DF69B3F1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RFP: Rules for Scoring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9221-037B-757B-895C-CBF34E70C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Offeror shall submit up to 12 work samples (contracts/orders) which demonstrate their technical capability and experience under the criteria at paragraphs 5.4.1 – 5.4.23. </a:t>
            </a:r>
          </a:p>
          <a:p>
            <a:r>
              <a:rPr lang="en-US" dirty="0"/>
              <a:t>Indefinite delivery contracts or similar ordering vehicles are not acceptable proof of technical capability and experience, and shall not be provided as a work sample.</a:t>
            </a:r>
          </a:p>
          <a:p>
            <a:r>
              <a:rPr lang="en-US" dirty="0"/>
              <a:t>No more than 3 work samples may be submitted by a Teaming Partner/Subcontractor.</a:t>
            </a:r>
          </a:p>
          <a:p>
            <a:pPr lvl="1"/>
            <a:r>
              <a:rPr lang="en-US" dirty="0"/>
              <a:t>Offerors </a:t>
            </a:r>
            <a:r>
              <a:rPr lang="en-US" b="1" dirty="0">
                <a:highlight>
                  <a:srgbClr val="FFFF00"/>
                </a:highlight>
              </a:rPr>
              <a:t>may not cross-team </a:t>
            </a:r>
            <a:r>
              <a:rPr lang="en-US" dirty="0"/>
              <a:t>on more than 1 proposal submitted in response to this solicitation. Offerors shall not participate as a Prime Offeror, JV member, teaming partner, or subcontractor on more than 1 proposal submitted in response to this solicitation. </a:t>
            </a:r>
          </a:p>
          <a:p>
            <a:r>
              <a:rPr lang="en-US" dirty="0"/>
              <a:t>The work samples shall consist only of official documentation associated with or generated during performance of the referenced contract/order, which may include the PWS, SOW, CDRLs, etc. For each work sample, the Offeror shall also include the fully signed cover page for the particular contract/order. </a:t>
            </a:r>
          </a:p>
          <a:p>
            <a:r>
              <a:rPr lang="en-US" dirty="0"/>
              <a:t>Work samples </a:t>
            </a:r>
            <a:r>
              <a:rPr lang="en-US" b="1" dirty="0"/>
              <a:t>shall fall into one of the following categories</a:t>
            </a:r>
            <a:r>
              <a:rPr lang="en-US" dirty="0"/>
              <a:t>, as specified within the criteria at paragraphs 5.4.1 – 5.4.23:</a:t>
            </a:r>
          </a:p>
          <a:p>
            <a:pPr lvl="1"/>
            <a:r>
              <a:rPr lang="en-US" b="1" dirty="0"/>
              <a:t>Category 1</a:t>
            </a:r>
            <a:r>
              <a:rPr lang="en-US" dirty="0"/>
              <a:t>: Prime Offeror work samples shall be used. </a:t>
            </a:r>
          </a:p>
          <a:p>
            <a:pPr lvl="1"/>
            <a:r>
              <a:rPr lang="en-US" b="1" dirty="0"/>
              <a:t>Category 2</a:t>
            </a:r>
            <a:r>
              <a:rPr lang="en-US" dirty="0"/>
              <a:t>: Teaming Partner/Subcontractor work samples may be used. </a:t>
            </a:r>
          </a:p>
          <a:p>
            <a:r>
              <a:rPr lang="en-US" dirty="0"/>
              <a:t>Unless otherwise defined within the criteria at paragraphs 5.4.1 – 5.4.23, work sample performance shall have begun within 3 years of this solicitation’s initial issuance date, and all required work at least 50% completed.</a:t>
            </a:r>
          </a:p>
        </p:txBody>
      </p:sp>
    </p:spTree>
    <p:extLst>
      <p:ext uri="{BB962C8B-B14F-4D97-AF65-F5344CB8AC3E}">
        <p14:creationId xmlns:p14="http://schemas.microsoft.com/office/powerpoint/2010/main" val="389770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A71E-D948-77C9-9C20-A34F9A34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RFP: 12 Work Samples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6C3BB2-2D44-2916-AA63-7D6AB2A03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346523"/>
              </p:ext>
            </p:extLst>
          </p:nvPr>
        </p:nvGraphicFramePr>
        <p:xfrm>
          <a:off x="838200" y="1825625"/>
          <a:ext cx="10515597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521">
                  <a:extLst>
                    <a:ext uri="{9D8B030D-6E8A-4147-A177-3AD203B41FA5}">
                      <a16:colId xmlns:a16="http://schemas.microsoft.com/office/drawing/2014/main" val="2074358653"/>
                    </a:ext>
                  </a:extLst>
                </a:gridCol>
                <a:gridCol w="2815119">
                  <a:extLst>
                    <a:ext uri="{9D8B030D-6E8A-4147-A177-3AD203B41FA5}">
                      <a16:colId xmlns:a16="http://schemas.microsoft.com/office/drawing/2014/main" val="1103241919"/>
                    </a:ext>
                  </a:extLst>
                </a:gridCol>
                <a:gridCol w="2702957">
                  <a:extLst>
                    <a:ext uri="{9D8B030D-6E8A-4147-A177-3AD203B41FA5}">
                      <a16:colId xmlns:a16="http://schemas.microsoft.com/office/drawing/2014/main" val="3222155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Eligible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5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Criterion No. 9: </a:t>
                      </a:r>
                      <a:r>
                        <a:rPr lang="en-US" dirty="0"/>
                        <a:t>Prototype Software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3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Criterion No. 1: </a:t>
                      </a:r>
                      <a:r>
                        <a:rPr lang="en-US" dirty="0"/>
                        <a:t>Systems Management, Architecture, and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1 and 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0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Criterion No. 5: </a:t>
                      </a:r>
                      <a:r>
                        <a:rPr lang="en-US" dirty="0"/>
                        <a:t>Artificial Intelligence/Machine Learning (AI/ML)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Category 1 and 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7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Criterion No. 6: </a:t>
                      </a:r>
                      <a:r>
                        <a:rPr lang="en-US" dirty="0"/>
                        <a:t>Cybersecurity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Category 1 and Category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27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Criterion No. 2: </a:t>
                      </a:r>
                      <a:r>
                        <a:rPr lang="en-US" dirty="0"/>
                        <a:t>Software Platforms and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Category 1 and Category 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4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Criterion No. 3: </a:t>
                      </a:r>
                      <a:r>
                        <a:rPr lang="en-US" dirty="0"/>
                        <a:t>Data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Category 1 and Category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37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Criterion No. 7: </a:t>
                      </a:r>
                      <a:r>
                        <a:rPr lang="en-US" dirty="0"/>
                        <a:t>Managed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Category 1 and Category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40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Criterion No. 8: </a:t>
                      </a:r>
                      <a:r>
                        <a:rPr lang="en-US" dirty="0"/>
                        <a:t>Digital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Category 1 and 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24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Criterion No. 4: </a:t>
                      </a:r>
                      <a:r>
                        <a:rPr lang="en-US" dirty="0"/>
                        <a:t>Analytic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Category 1 and 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1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33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11863</TotalTime>
  <Words>1355</Words>
  <Application>Microsoft Office PowerPoint</Application>
  <PresentationFormat>Widescreen</PresentationFormat>
  <Paragraphs>163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Office Theme</vt:lpstr>
      <vt:lpstr>CDAO: Advancing Artificial Intelligence Multiple Award Contract (AAMAC)</vt:lpstr>
      <vt:lpstr>OST’s AAMAC Support</vt:lpstr>
      <vt:lpstr>AAMAC’s Acquisition Timeline</vt:lpstr>
      <vt:lpstr>Industry Day: AAMAC Overview</vt:lpstr>
      <vt:lpstr>AAMAC Changes on 20 Nov 2024</vt:lpstr>
      <vt:lpstr>Draft RFP: Proposal Organization</vt:lpstr>
      <vt:lpstr>Draft RFP Evaluation Criteria</vt:lpstr>
      <vt:lpstr>Draft RFP: Rules for Scoring Points</vt:lpstr>
      <vt:lpstr>Draft RFP: 12 Work Samples</vt:lpstr>
      <vt:lpstr>Draft RFP: Other Points Available</vt:lpstr>
      <vt:lpstr>PowerPoint Presentation</vt:lpstr>
      <vt:lpstr>Next Steps &amp; Resources</vt:lpstr>
      <vt:lpstr>Let’s Partner in Winning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Performance Indicators</dc:title>
  <dc:creator>Olessia Taylor</dc:creator>
  <cp:lastModifiedBy>David Huff</cp:lastModifiedBy>
  <cp:revision>343</cp:revision>
  <dcterms:created xsi:type="dcterms:W3CDTF">2017-02-09T21:07:21Z</dcterms:created>
  <dcterms:modified xsi:type="dcterms:W3CDTF">2024-12-19T17:51:52Z</dcterms:modified>
</cp:coreProperties>
</file>